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  <p:sldId id="261" r:id="rId4"/>
    <p:sldId id="262" r:id="rId5"/>
    <p:sldId id="265" r:id="rId6"/>
    <p:sldId id="263" r:id="rId7"/>
    <p:sldId id="256" r:id="rId8"/>
    <p:sldId id="257" r:id="rId9"/>
    <p:sldId id="258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992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B562-9C31-4921-B1A9-C778F598ED8B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3DAD-F94F-4B5C-954A-D73D76706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77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B562-9C31-4921-B1A9-C778F598ED8B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3DAD-F94F-4B5C-954A-D73D76706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3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B562-9C31-4921-B1A9-C778F598ED8B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3DAD-F94F-4B5C-954A-D73D76706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1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B562-9C31-4921-B1A9-C778F598ED8B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3DAD-F94F-4B5C-954A-D73D76706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B562-9C31-4921-B1A9-C778F598ED8B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3DAD-F94F-4B5C-954A-D73D76706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73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B562-9C31-4921-B1A9-C778F598ED8B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3DAD-F94F-4B5C-954A-D73D76706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9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B562-9C31-4921-B1A9-C778F598ED8B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3DAD-F94F-4B5C-954A-D73D76706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9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B562-9C31-4921-B1A9-C778F598ED8B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3DAD-F94F-4B5C-954A-D73D76706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3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B562-9C31-4921-B1A9-C778F598ED8B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3DAD-F94F-4B5C-954A-D73D76706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2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B562-9C31-4921-B1A9-C778F598ED8B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3DAD-F94F-4B5C-954A-D73D76706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3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6B562-9C31-4921-B1A9-C778F598ED8B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3DAD-F94F-4B5C-954A-D73D76706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8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6B562-9C31-4921-B1A9-C778F598ED8B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53DAD-F94F-4B5C-954A-D73D76706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31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8" descr="E:\NAM HOC 2020-2021\SUU TAM\in van tay\101003713_2664429297175421_7144187409767333888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69342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565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1" descr="E:\NAM HOC 2020-2021\SUU TAM\in van tay\101112775_2664429387175412_6845693960153726976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69342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1040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E:\NAM HOC 2020-2021\SUU TAM\in van tay\101538130_2664429493842068_4554158848507641856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69342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482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7" descr="E:\NAM HOC 2020-2021\SUU TAM\in van tay\100997210_2664429290508755_5489137954280439808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69342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878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E:\NAM HOC 2020-2021\SUU TAM\in van tay\101979322_2664429347175416_244312119346987008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-27709"/>
            <a:ext cx="69342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076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:\NAM HOC 2020-2021\SUU TAM\in van tay\101409849_2664429437175407_470999550484545536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6934200" cy="691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4155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 descr="E:\NAM HOC 2020-2021\SUU TAM\in van tay\102590306_2664429393842078_39817149300080640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491" y="-27709"/>
            <a:ext cx="69342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8701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:\NAM HOC 2020-2021\SUU TAM\in van tay\101305963_2664429523842065_1054791083965284352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-82536"/>
            <a:ext cx="6934200" cy="691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67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9" descr="E:\NAM HOC 2020-2021\SUU TAM\in van tay\101088614_2664429333842084_1193130958367227904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285"/>
            <a:ext cx="6934200" cy="691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418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0" descr="E:\NAM HOC 2020-2021\SUU TAM\in van tay\101111804_2664429447175406_6312840427418419200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69342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928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1</cp:revision>
  <dcterms:created xsi:type="dcterms:W3CDTF">2021-01-12T07:47:31Z</dcterms:created>
  <dcterms:modified xsi:type="dcterms:W3CDTF">2021-01-12T07:51:48Z</dcterms:modified>
</cp:coreProperties>
</file>